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04904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86950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1993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750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9317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96005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35017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9778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0241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43119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50010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62FBB-825B-41C6-8112-8C54F6B4CB8C}" type="datetimeFigureOut">
              <a:rPr lang="lv-LV" smtClean="0"/>
              <a:t>22.01.2016.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AF7FC-A5CD-424D-9027-7CF5F016F27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90396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82015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46493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mtClean="0"/>
              <a:t>Objekta «Ražošanas Nr.6 ēkas būvniecība Ventspils Augsto tehnoloģiju </a:t>
            </a:r>
          </a:p>
          <a:p>
            <a:r>
              <a:rPr lang="lv-LV" smtClean="0"/>
              <a:t>parkā Ventspilī» atrašanās vietas plāns</a:t>
            </a:r>
            <a:endParaRPr lang="lv-LV"/>
          </a:p>
        </p:txBody>
      </p:sp>
      <p:sp>
        <p:nvSpPr>
          <p:cNvPr id="6" name="TextBox 5"/>
          <p:cNvSpPr txBox="1"/>
          <p:nvPr/>
        </p:nvSpPr>
        <p:spPr>
          <a:xfrm rot="21212793">
            <a:off x="2356406" y="4399472"/>
            <a:ext cx="1294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mtClean="0">
                <a:solidFill>
                  <a:srgbClr val="FFFF00"/>
                </a:solidFill>
              </a:rPr>
              <a:t>Kaiju iela</a:t>
            </a:r>
            <a:endParaRPr lang="lv-LV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8204123">
            <a:off x="6453414" y="3288220"/>
            <a:ext cx="160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>
                <a:solidFill>
                  <a:srgbClr val="FFFF00"/>
                </a:solidFill>
              </a:rPr>
              <a:t>C</a:t>
            </a:r>
            <a:r>
              <a:rPr lang="lv-LV" smtClean="0">
                <a:solidFill>
                  <a:srgbClr val="FFFF00"/>
                </a:solidFill>
              </a:rPr>
              <a:t>eltnieku iela</a:t>
            </a:r>
            <a:endParaRPr lang="lv-LV">
              <a:solidFill>
                <a:srgbClr val="FFFF00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857839" y="2705493"/>
            <a:ext cx="4204355" cy="952107"/>
          </a:xfrm>
          <a:custGeom>
            <a:avLst/>
            <a:gdLst>
              <a:gd name="connsiteX0" fmla="*/ 3450210 w 4204355"/>
              <a:gd name="connsiteY0" fmla="*/ 867266 h 952107"/>
              <a:gd name="connsiteX1" fmla="*/ 4204355 w 4204355"/>
              <a:gd name="connsiteY1" fmla="*/ 0 h 952107"/>
              <a:gd name="connsiteX2" fmla="*/ 0 w 4204355"/>
              <a:gd name="connsiteY2" fmla="*/ 150829 h 952107"/>
              <a:gd name="connsiteX3" fmla="*/ 612742 w 4204355"/>
              <a:gd name="connsiteY3" fmla="*/ 952107 h 952107"/>
              <a:gd name="connsiteX4" fmla="*/ 3450210 w 4204355"/>
              <a:gd name="connsiteY4" fmla="*/ 867266 h 952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4355" h="952107">
                <a:moveTo>
                  <a:pt x="3450210" y="867266"/>
                </a:moveTo>
                <a:lnTo>
                  <a:pt x="4204355" y="0"/>
                </a:lnTo>
                <a:lnTo>
                  <a:pt x="0" y="150829"/>
                </a:lnTo>
                <a:lnTo>
                  <a:pt x="612742" y="952107"/>
                </a:lnTo>
                <a:lnTo>
                  <a:pt x="3450210" y="867266"/>
                </a:lnTo>
                <a:close/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23928" y="381739"/>
            <a:ext cx="2105435" cy="311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8"/>
          <p:cNvSpPr/>
          <p:nvPr/>
        </p:nvSpPr>
        <p:spPr>
          <a:xfrm>
            <a:off x="4065330" y="525200"/>
            <a:ext cx="1828800" cy="0"/>
          </a:xfrm>
          <a:custGeom>
            <a:avLst/>
            <a:gdLst>
              <a:gd name="connsiteX0" fmla="*/ 0 w 1828800"/>
              <a:gd name="connsiteY0" fmla="*/ 0 h 0"/>
              <a:gd name="connsiteX1" fmla="*/ 1828800 w 1828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8800">
                <a:moveTo>
                  <a:pt x="0" y="0"/>
                </a:moveTo>
                <a:lnTo>
                  <a:pt x="1828800" y="0"/>
                </a:ln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TextBox 4"/>
          <p:cNvSpPr txBox="1"/>
          <p:nvPr/>
        </p:nvSpPr>
        <p:spPr>
          <a:xfrm>
            <a:off x="6804248" y="46493"/>
            <a:ext cx="2195414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lv-LV" sz="1000" b="1"/>
              <a:t>Pielikums projektēšanas uzdevumam</a:t>
            </a:r>
            <a:endParaRPr lang="lv-LV" sz="1000"/>
          </a:p>
          <a:p>
            <a:pPr algn="r"/>
            <a:r>
              <a:rPr lang="lv-LV" sz="1000"/>
              <a:t>Iepirkums „ Būvprojekta izstrāde un autoruzraudzība objektam</a:t>
            </a:r>
          </a:p>
          <a:p>
            <a:pPr algn="r"/>
            <a:r>
              <a:rPr lang="lv-LV" sz="1000"/>
              <a:t> “Ražošanas ēkas Nr.6 būvniecība Ventspils Augsto tehnoloģiju parkā”</a:t>
            </a:r>
          </a:p>
          <a:p>
            <a:pPr algn="r"/>
            <a:r>
              <a:rPr lang="lv-LV" sz="1000"/>
              <a:t>identifikācijas Nr.VBOP 2016/12 ERAF</a:t>
            </a:r>
          </a:p>
          <a:p>
            <a:endParaRPr lang="lv-LV" sz="1000"/>
          </a:p>
        </p:txBody>
      </p:sp>
    </p:spTree>
    <p:extLst>
      <p:ext uri="{BB962C8B-B14F-4D97-AF65-F5344CB8AC3E}">
        <p14:creationId xmlns:p14="http://schemas.microsoft.com/office/powerpoint/2010/main" val="1184131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Mārcis Nēliuss</dc:creator>
  <cp:lastModifiedBy>Mārcis Nēliuss</cp:lastModifiedBy>
  <cp:revision>6</cp:revision>
  <dcterms:created xsi:type="dcterms:W3CDTF">2016-01-19T09:08:31Z</dcterms:created>
  <dcterms:modified xsi:type="dcterms:W3CDTF">2016-01-22T09:00:58Z</dcterms:modified>
</cp:coreProperties>
</file>